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643998" cy="564360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86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sz="144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16000" b="1" dirty="0" smtClean="0">
                <a:solidFill>
                  <a:schemeClr val="tx2"/>
                </a:solidFill>
              </a:rPr>
              <a:t>« </a:t>
            </a:r>
            <a:r>
              <a:rPr lang="ru-RU" sz="16000" b="1" dirty="0" smtClean="0">
                <a:solidFill>
                  <a:schemeClr val="tx2"/>
                </a:solidFill>
              </a:rPr>
              <a:t>Чистка столовых приборов из нержавеющей стали »</a:t>
            </a:r>
            <a:endParaRPr lang="ru-RU" sz="160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16000" b="1" dirty="0" smtClean="0">
                <a:solidFill>
                  <a:schemeClr val="tx2"/>
                </a:solidFill>
              </a:rPr>
              <a:t> 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 lvl="8" algn="r">
              <a:lnSpc>
                <a:spcPct val="120000"/>
              </a:lnSpc>
              <a:buNone/>
            </a:pPr>
            <a:endParaRPr lang="ru-RU" sz="5600" b="1" dirty="0" smtClean="0">
              <a:solidFill>
                <a:schemeClr val="tx2"/>
              </a:solidFill>
            </a:endParaRPr>
          </a:p>
          <a:p>
            <a:pPr lvl="8" algn="r">
              <a:lnSpc>
                <a:spcPct val="120000"/>
              </a:lnSpc>
              <a:buNone/>
            </a:pPr>
            <a:r>
              <a:rPr lang="ru-RU" sz="5600" b="1" dirty="0" smtClean="0">
                <a:solidFill>
                  <a:schemeClr val="tx2"/>
                </a:solidFill>
              </a:rPr>
              <a:t>Презентацию подготовила: Грико Анна</a:t>
            </a:r>
            <a:r>
              <a:rPr lang="ru-RU" sz="5600" dirty="0" smtClean="0">
                <a:solidFill>
                  <a:schemeClr val="tx2"/>
                </a:solidFill>
              </a:rPr>
              <a:t>                                                             </a:t>
            </a:r>
            <a:endParaRPr lang="ru-RU" sz="5600" dirty="0" smtClean="0">
              <a:solidFill>
                <a:schemeClr val="tx2"/>
              </a:solidFill>
            </a:endParaRPr>
          </a:p>
          <a:p>
            <a:pPr lvl="8" algn="r">
              <a:lnSpc>
                <a:spcPct val="120000"/>
              </a:lnSpc>
              <a:buNone/>
            </a:pPr>
            <a:r>
              <a:rPr lang="ru-RU" sz="5600" dirty="0" smtClean="0">
                <a:solidFill>
                  <a:schemeClr val="tx2"/>
                </a:solidFill>
              </a:rPr>
              <a:t>                                                             МБДОУ детский сад N31</a:t>
            </a:r>
          </a:p>
          <a:p>
            <a:pPr lvl="8" algn="r">
              <a:lnSpc>
                <a:spcPct val="120000"/>
              </a:lnSpc>
              <a:buNone/>
            </a:pPr>
            <a:r>
              <a:rPr lang="ru-RU" sz="5600" dirty="0" smtClean="0">
                <a:solidFill>
                  <a:schemeClr val="tx2"/>
                </a:solidFill>
              </a:rPr>
              <a:t>                                                             1 подготовительная группа</a:t>
            </a:r>
          </a:p>
          <a:p>
            <a:pPr lvl="8" algn="r">
              <a:lnSpc>
                <a:spcPct val="120000"/>
              </a:lnSpc>
              <a:buNone/>
            </a:pPr>
            <a:r>
              <a:rPr lang="ru-RU" sz="5600" dirty="0" smtClean="0">
                <a:solidFill>
                  <a:schemeClr val="tx2"/>
                </a:solidFill>
              </a:rPr>
              <a:t>                                                              "Крепыши"</a:t>
            </a:r>
          </a:p>
          <a:p>
            <a:pPr lvl="8" algn="r">
              <a:lnSpc>
                <a:spcPct val="120000"/>
              </a:lnSpc>
              <a:buNone/>
            </a:pPr>
            <a:r>
              <a:rPr lang="ru-RU" sz="5600" b="1" dirty="0" smtClean="0">
                <a:solidFill>
                  <a:schemeClr val="tx2"/>
                </a:solidFill>
              </a:rPr>
              <a:t>                                                              Научный руководитель</a:t>
            </a:r>
            <a:r>
              <a:rPr lang="ru-RU" sz="5600" dirty="0" smtClean="0">
                <a:solidFill>
                  <a:schemeClr val="tx2"/>
                </a:solidFill>
              </a:rPr>
              <a:t> :</a:t>
            </a:r>
          </a:p>
          <a:p>
            <a:pPr lvl="8" algn="r">
              <a:lnSpc>
                <a:spcPct val="120000"/>
              </a:lnSpc>
              <a:buNone/>
            </a:pPr>
            <a:r>
              <a:rPr lang="ru-RU" sz="5600" dirty="0" smtClean="0">
                <a:solidFill>
                  <a:schemeClr val="tx2"/>
                </a:solidFill>
              </a:rPr>
              <a:t>                                                              Воспитатель: </a:t>
            </a:r>
            <a:r>
              <a:rPr lang="ru-RU" sz="5600" b="1" dirty="0" smtClean="0">
                <a:solidFill>
                  <a:schemeClr val="tx2"/>
                </a:solidFill>
              </a:rPr>
              <a:t>Новоселова С.В</a:t>
            </a:r>
            <a:r>
              <a:rPr lang="ru-RU" sz="4800" b="1" dirty="0" smtClean="0">
                <a:solidFill>
                  <a:schemeClr val="tx2"/>
                </a:solidFill>
              </a:rPr>
              <a:t>.</a:t>
            </a:r>
            <a:endParaRPr lang="ru-RU" sz="48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chemeClr val="tx2"/>
                </a:solidFill>
              </a:rPr>
              <a:t> 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Вывод:</a:t>
            </a:r>
          </a:p>
          <a:p>
            <a:pPr algn="ctr">
              <a:buNone/>
            </a:pPr>
            <a:endParaRPr lang="ru-RU" sz="2800" b="1" i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Мне хотелось, проводя исследование, найти способы чистки столовых приборов из нержавеющей стали, попробовать сделать это самой, показать и заинтересовать ребят из моей группы, как можно делать опыты дома.</a:t>
            </a:r>
            <a:r>
              <a:rPr lang="ru-RU" sz="2800" dirty="0" smtClean="0"/>
              <a:t> </a:t>
            </a:r>
            <a:endParaRPr lang="ru-RU" sz="2800" smtClean="0"/>
          </a:p>
          <a:p>
            <a:pPr algn="ctr">
              <a:buNone/>
            </a:pPr>
            <a:r>
              <a:rPr lang="ru-RU" sz="2800" b="1" smtClean="0">
                <a:solidFill>
                  <a:schemeClr val="tx2"/>
                </a:solidFill>
              </a:rPr>
              <a:t>Лучшие </a:t>
            </a:r>
            <a:r>
              <a:rPr lang="ru-RU" sz="2800" b="1" dirty="0" smtClean="0">
                <a:solidFill>
                  <a:schemeClr val="tx2"/>
                </a:solidFill>
              </a:rPr>
              <a:t>результаты были получены в опыте, где использовали фольгу и соду при кипячении столовых приборов. Столовые приборы засияли как новые !!!</a:t>
            </a:r>
          </a:p>
          <a:p>
            <a:pPr algn="ctr">
              <a:buNone/>
            </a:pPr>
            <a:endParaRPr lang="ru-RU" sz="2800" b="1" i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Спасибо за внимание!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Актуальность</a:t>
            </a:r>
            <a:r>
              <a:rPr lang="en-US" sz="3200" b="1" dirty="0" smtClean="0">
                <a:solidFill>
                  <a:schemeClr val="tx2"/>
                </a:solidFill>
              </a:rPr>
              <a:t>: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01122" cy="52864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    Ежедневно люди пользуются столовыми приборами, которые со временем тускнеют и покрываются темным налетом. Такие приборы выглядят некрасиво и небезопасны для здоровья. Поэтому необходимо периодически чистить столовые приборы. В распространенных методах чистки используются химические соединения, которые неполезные для здоровья. Чтобы решить эту проблему можно использовать более безопасные методы.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Цель </a:t>
            </a:r>
            <a:r>
              <a:rPr lang="en-US" sz="3600" b="1" dirty="0" smtClean="0">
                <a:solidFill>
                  <a:schemeClr val="tx2"/>
                </a:solidFill>
              </a:rPr>
              <a:t>: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tx2"/>
                </a:solidFill>
              </a:rPr>
              <a:t>Найти наиболее эффективный способ очистки столовых приборов из нержавеющей стали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Задачи</a:t>
            </a:r>
            <a:r>
              <a:rPr lang="en-US" sz="3200" b="1" dirty="0" smtClean="0">
                <a:solidFill>
                  <a:schemeClr val="tx2"/>
                </a:solidFill>
              </a:rPr>
              <a:t>: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Выяснить, из за чего столовые приборы со временем теряют презентабельный вид.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</a:rPr>
              <a:t>Найти способы чистки изделий из нержавеющей стали.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Подготовить необходимые материалы для опытов.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</a:rPr>
              <a:t>Для выявления лучшего способа очистки провести 5 опытов.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Поделиться полученными знаниями с ребятами </a:t>
            </a:r>
            <a:r>
              <a:rPr lang="ru-RU" dirty="0" err="1" smtClean="0">
                <a:solidFill>
                  <a:schemeClr val="tx2"/>
                </a:solidFill>
              </a:rPr>
              <a:t>одногруппниками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51115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Проведение опытов.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8115328" cy="564360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Опыт №1. Используем зубную пасту.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0">
              <a:buNone/>
            </a:pPr>
            <a:endParaRPr lang="ru-RU" sz="1500" b="1" u="sng" dirty="0" smtClean="0">
              <a:solidFill>
                <a:schemeClr val="tx2"/>
              </a:solidFill>
            </a:endParaRPr>
          </a:p>
          <a:p>
            <a:pPr marL="0">
              <a:buNone/>
            </a:pPr>
            <a:r>
              <a:rPr lang="ru-RU" sz="1500" b="1" u="sng" dirty="0" smtClean="0">
                <a:solidFill>
                  <a:schemeClr val="tx2"/>
                </a:solidFill>
              </a:rPr>
              <a:t>Описание опыта:</a:t>
            </a:r>
            <a:r>
              <a:rPr lang="ru-RU" sz="1500" u="sng" dirty="0" smtClean="0">
                <a:solidFill>
                  <a:schemeClr val="tx2"/>
                </a:solidFill>
              </a:rPr>
              <a:t> </a:t>
            </a:r>
            <a:r>
              <a:rPr lang="ru-RU" sz="1500" dirty="0" smtClean="0">
                <a:solidFill>
                  <a:schemeClr val="tx2"/>
                </a:solidFill>
              </a:rPr>
              <a:t>На ватный диск я нанесла зубную пасту и с усилием чистила ложку в течении 2 минут.</a:t>
            </a:r>
            <a:br>
              <a:rPr lang="ru-RU" sz="1500" dirty="0" smtClean="0">
                <a:solidFill>
                  <a:schemeClr val="tx2"/>
                </a:solidFill>
              </a:rPr>
            </a:br>
            <a:r>
              <a:rPr lang="ru-RU" sz="1500" dirty="0" smtClean="0">
                <a:solidFill>
                  <a:schemeClr val="tx2"/>
                </a:solidFill>
              </a:rPr>
              <a:t>Затем хорошо прополоскала столовые приборы в чистой теплой воде и тщательно высушила их.</a:t>
            </a:r>
            <a:br>
              <a:rPr lang="ru-RU" sz="1500" dirty="0" smtClean="0">
                <a:solidFill>
                  <a:schemeClr val="tx2"/>
                </a:solidFill>
              </a:rPr>
            </a:br>
            <a:r>
              <a:rPr lang="ru-RU" sz="1500" b="1" u="sng" dirty="0" smtClean="0">
                <a:solidFill>
                  <a:schemeClr val="tx2"/>
                </a:solidFill>
              </a:rPr>
              <a:t>Результат :</a:t>
            </a:r>
            <a:r>
              <a:rPr lang="ru-RU" sz="1500" dirty="0" smtClean="0">
                <a:solidFill>
                  <a:schemeClr val="tx2"/>
                </a:solidFill>
              </a:rPr>
              <a:t> </a:t>
            </a:r>
            <a:r>
              <a:rPr lang="ru-RU" sz="1500" b="1" dirty="0" smtClean="0">
                <a:solidFill>
                  <a:schemeClr val="tx2"/>
                </a:solidFill>
              </a:rPr>
              <a:t>В процессе очистки я  не увидела ожидаемого эффекта.  Столовые приборы не стали светлее.</a:t>
            </a:r>
          </a:p>
          <a:p>
            <a:endParaRPr lang="ru-RU" dirty="0"/>
          </a:p>
        </p:txBody>
      </p:sp>
      <p:pic>
        <p:nvPicPr>
          <p:cNvPr id="1026" name="Picture 2" descr="D:\фотографии\фотки по папкам\лето 2016\зима 17г\пас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6429420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36828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Опыт №2. Используем смесь воды и соды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58204" cy="564360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endParaRPr lang="ru-RU" sz="1400" b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1400" b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1400" b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1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400" b="1" u="sng" dirty="0" smtClean="0">
                <a:solidFill>
                  <a:schemeClr val="tx2"/>
                </a:solidFill>
              </a:rPr>
              <a:t>Описание опыта:</a:t>
            </a:r>
            <a:r>
              <a:rPr lang="ru-RU" sz="1400" u="sng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Я взяла миску, в нее налила стакан воды и 1 ст. ложку сады.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Затем опустила в полученный раствор ложки и чистила тряпочкой в течении 2 минут.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u="sng" dirty="0" smtClean="0">
                <a:solidFill>
                  <a:schemeClr val="tx2"/>
                </a:solidFill>
              </a:rPr>
              <a:t>Результат :</a:t>
            </a:r>
            <a:r>
              <a:rPr lang="ru-RU" sz="1400" u="sng" dirty="0" smtClean="0">
                <a:solidFill>
                  <a:schemeClr val="tx2"/>
                </a:solidFill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</a:rPr>
              <a:t>В результате этого опыта ложки стали светлее ,налет частично убрался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</a:p>
          <a:p>
            <a:endParaRPr lang="ru-RU" dirty="0" smtClean="0"/>
          </a:p>
          <a:p>
            <a:endParaRPr lang="ru-RU" sz="1200" dirty="0"/>
          </a:p>
        </p:txBody>
      </p:sp>
      <p:pic>
        <p:nvPicPr>
          <p:cNvPr id="2050" name="Picture 2" descr="D:\фотографии\фотки по папкам\лето 2016\зима 17г\со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6858048" cy="425770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043890" cy="64294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Опыт №3. Используем раствор из яичной скорлупы и соли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186766" cy="56436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r>
              <a:rPr lang="ru-RU" sz="1400" b="1" u="sng" dirty="0" smtClean="0">
                <a:solidFill>
                  <a:schemeClr val="tx2"/>
                </a:solidFill>
              </a:rPr>
              <a:t>Описание опыта:</a:t>
            </a:r>
            <a:endParaRPr lang="ru-RU" sz="1400" u="sng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Я взяла одну столовую ложку соли и измельченную скорлупу от 3 яиц. Залила все одним стаканом горячей воды и оставила ложки на 2 минуты в этом растворе.</a:t>
            </a:r>
          </a:p>
          <a:p>
            <a:pPr>
              <a:buNone/>
            </a:pPr>
            <a:r>
              <a:rPr lang="ru-RU" sz="1400" b="1" u="sng" dirty="0" smtClean="0">
                <a:solidFill>
                  <a:schemeClr val="tx2"/>
                </a:solidFill>
              </a:rPr>
              <a:t>Результат:</a:t>
            </a:r>
            <a:r>
              <a:rPr lang="ru-RU" sz="1400" u="sng" dirty="0" smtClean="0">
                <a:solidFill>
                  <a:schemeClr val="tx2"/>
                </a:solidFill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</a:rPr>
              <a:t>В результате этого опыта  налет не убрался, на посуде получились разводы.</a:t>
            </a:r>
          </a:p>
          <a:p>
            <a:endParaRPr lang="ru-RU" dirty="0"/>
          </a:p>
        </p:txBody>
      </p:sp>
      <p:pic>
        <p:nvPicPr>
          <p:cNvPr id="3074" name="Picture 2" descr="D:\фотографии\фотки по папкам\лето 2016\зима 17г\скорлуп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6824431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65403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Опыт №4. Используем сырой картофель.</a:t>
            </a:r>
            <a:br>
              <a:rPr lang="ru-RU" sz="2800" dirty="0" smtClean="0">
                <a:solidFill>
                  <a:schemeClr val="tx2"/>
                </a:solidFill>
              </a:rPr>
            </a:b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358246" cy="5857916"/>
          </a:xfrm>
        </p:spPr>
        <p:txBody>
          <a:bodyPr/>
          <a:lstStyle/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r>
              <a:rPr lang="ru-RU" sz="1400" b="1" u="sng" dirty="0" smtClean="0">
                <a:solidFill>
                  <a:schemeClr val="tx2"/>
                </a:solidFill>
              </a:rPr>
              <a:t>Описание опыта : </a:t>
            </a:r>
            <a:r>
              <a:rPr lang="ru-RU" sz="1400" dirty="0" smtClean="0">
                <a:solidFill>
                  <a:schemeClr val="tx2"/>
                </a:solidFill>
              </a:rPr>
              <a:t>Я взяла сырой картофель и </a:t>
            </a:r>
            <a:br>
              <a:rPr lang="ru-RU" sz="1400" dirty="0" smtClean="0">
                <a:solidFill>
                  <a:schemeClr val="tx2"/>
                </a:solidFill>
              </a:rPr>
            </a:br>
            <a:r>
              <a:rPr lang="ru-RU" sz="1400" dirty="0" smtClean="0">
                <a:solidFill>
                  <a:schemeClr val="tx2"/>
                </a:solidFill>
              </a:rPr>
              <a:t>                          натерла им столовые приборы, а затем ополоснула прохладной водой и просушила. </a:t>
            </a:r>
          </a:p>
          <a:p>
            <a:pPr>
              <a:buNone/>
            </a:pPr>
            <a:r>
              <a:rPr lang="ru-RU" sz="1400" b="1" u="sng" dirty="0" smtClean="0">
                <a:solidFill>
                  <a:schemeClr val="tx2"/>
                </a:solidFill>
              </a:rPr>
              <a:t>Результат:  </a:t>
            </a:r>
            <a:r>
              <a:rPr lang="ru-RU" sz="1400" b="1" dirty="0" smtClean="0">
                <a:solidFill>
                  <a:schemeClr val="tx2"/>
                </a:solidFill>
              </a:rPr>
              <a:t>В процессе очистки не увидели никакого  эффекта. Налет не исчез вообще.</a:t>
            </a:r>
          </a:p>
          <a:p>
            <a:endParaRPr lang="ru-RU" dirty="0"/>
          </a:p>
        </p:txBody>
      </p:sp>
      <p:pic>
        <p:nvPicPr>
          <p:cNvPr id="4098" name="Picture 2" descr="D:\фотографии\фотки по папкам\лето 2016\зима 17г\опы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71206"/>
            <a:ext cx="7215238" cy="44580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86834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Опыт №5. Используем кипячение с фольгой и содой.</a:t>
            </a:r>
            <a:br>
              <a:rPr lang="ru-RU" sz="2800" dirty="0" smtClean="0">
                <a:solidFill>
                  <a:schemeClr val="tx2"/>
                </a:solidFill>
              </a:rPr>
            </a:b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01080" cy="592935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20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2000" b="1" u="sng" dirty="0" smtClean="0">
                <a:solidFill>
                  <a:schemeClr val="tx2"/>
                </a:solidFill>
              </a:rPr>
              <a:t>Описание опыта</a:t>
            </a:r>
            <a:r>
              <a:rPr lang="ru-RU" sz="2000" u="sng" dirty="0" smtClean="0">
                <a:solidFill>
                  <a:schemeClr val="tx2"/>
                </a:solidFill>
              </a:rPr>
              <a:t>:  </a:t>
            </a:r>
            <a:r>
              <a:rPr lang="ru-RU" sz="2000" dirty="0" smtClean="0">
                <a:solidFill>
                  <a:schemeClr val="tx2"/>
                </a:solidFill>
              </a:rPr>
              <a:t>На дно емкости я положила лист фольги .Поверх фольги в  достаточно глубокую металлическую емкость я  влила 1 л горячей воды и всыпала в него  1 ст. л. пищевой соды. Тщательно перемешала, до полного растворения сухих частиц, и погрузила в раствор столовые приборы так, чтобы жидкость полностью покрывала их, и поставила на огонь. После того, как раствор закипел, сделала огонь минимальным и оставила так на 20 минут. После этого отключила конфорку, но не снимала емкость с нее, дала остыть. Когда раствор остыл настолько, чтобы руки терпели температуру, я достала очищенные приборы, прополоскала их в горячей проточной воде и вытерла насухо мягким полотенцем.</a:t>
            </a:r>
          </a:p>
          <a:p>
            <a:pPr>
              <a:buNone/>
            </a:pPr>
            <a:r>
              <a:rPr lang="ru-RU" sz="2000" b="1" u="sng" dirty="0" smtClean="0">
                <a:solidFill>
                  <a:schemeClr val="tx2"/>
                </a:solidFill>
              </a:rPr>
              <a:t>Результат: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По итогам проведенного опыта я увидела очень хороший результат! Столовые приборы стали чистые и    блестящие!</a:t>
            </a:r>
          </a:p>
          <a:p>
            <a:pPr>
              <a:buNone/>
            </a:pPr>
            <a:endParaRPr lang="ru-RU" sz="1200" dirty="0"/>
          </a:p>
        </p:txBody>
      </p:sp>
      <p:pic>
        <p:nvPicPr>
          <p:cNvPr id="5122" name="Picture 2" descr="D:\фотографии\фотки по папкам\лето 2016\зима 17г\варили лож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6543624" cy="40287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479</Words>
  <PresentationFormat>Экран (4:3)</PresentationFormat>
  <Paragraphs>159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Актуальность:</vt:lpstr>
      <vt:lpstr>Цель :</vt:lpstr>
      <vt:lpstr>Задачи:</vt:lpstr>
      <vt:lpstr>Проведение опытов.</vt:lpstr>
      <vt:lpstr>Опыт №2. Используем смесь воды и соды</vt:lpstr>
      <vt:lpstr>Опыт №3. Используем раствор из яичной скорлупы и соли</vt:lpstr>
      <vt:lpstr>Опыт №4. Используем сырой картофель. </vt:lpstr>
      <vt:lpstr>Опыт №5. Используем кипячение с фольгой и содой. 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теме « Чистка столовых приборов из нержавеющей стали »                                                                  Автор: Грико Анна                                                              г.Зеленогорск                                                              МБДОУ детский сад No31                                                              1 подготовительная группа                                                               "Крепыши"                                                               Научный руководитель :                                                               Воспитатель Новоселова С.В.              г. Зеленогорск  2017 г. </dc:title>
  <dc:creator>Сергей</dc:creator>
  <cp:lastModifiedBy>comp</cp:lastModifiedBy>
  <cp:revision>31</cp:revision>
  <dcterms:created xsi:type="dcterms:W3CDTF">2017-04-06T11:37:22Z</dcterms:created>
  <dcterms:modified xsi:type="dcterms:W3CDTF">2017-04-06T23:34:04Z</dcterms:modified>
</cp:coreProperties>
</file>